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NanumGothic ExtraBold" panose="020B0600000101010101" charset="-127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50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8d7eca5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8d7eca5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18d7eca59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18d7eca59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556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324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8891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8d7eca59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8d7eca59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710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378117" y="2288019"/>
            <a:ext cx="4979400" cy="156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500" b="1" dirty="0" err="1">
                <a:solidFill>
                  <a:srgbClr val="19264B"/>
                </a:solidFill>
              </a:rPr>
              <a:t>핸즈온</a:t>
            </a:r>
            <a:r>
              <a:rPr lang="ko-KR" altLang="en-US" sz="2500" b="1" dirty="0">
                <a:solidFill>
                  <a:srgbClr val="19264B"/>
                </a:solidFill>
              </a:rPr>
              <a:t> 스터디 </a:t>
            </a:r>
            <a:r>
              <a:rPr lang="en-US" altLang="ko-KR" sz="2500" b="1" dirty="0">
                <a:solidFill>
                  <a:srgbClr val="19264B"/>
                </a:solidFill>
              </a:rPr>
              <a:t>4</a:t>
            </a:r>
            <a:r>
              <a:rPr lang="ko" sz="2500" b="1" dirty="0">
                <a:solidFill>
                  <a:srgbClr val="19264B"/>
                </a:solidFill>
              </a:rPr>
              <a:t>팀</a:t>
            </a:r>
            <a:endParaRPr sz="2500" b="1"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rgbClr val="19264B"/>
                </a:solidFill>
              </a:rPr>
              <a:t>2022.03.</a:t>
            </a:r>
            <a:r>
              <a:rPr lang="en-US" altLang="ko" dirty="0">
                <a:solidFill>
                  <a:srgbClr val="19264B"/>
                </a:solidFill>
              </a:rPr>
              <a:t>21</a:t>
            </a: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9264B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19264B"/>
                </a:solidFill>
              </a:rPr>
              <a:t>발표자 : </a:t>
            </a:r>
            <a:r>
              <a:rPr lang="ko-KR" altLang="en-US" sz="1100" dirty="0">
                <a:solidFill>
                  <a:srgbClr val="19264B"/>
                </a:solidFill>
              </a:rPr>
              <a:t>정지원</a:t>
            </a:r>
            <a:endParaRPr sz="1100" dirty="0">
              <a:solidFill>
                <a:srgbClr val="19264B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606FF7-56E2-4017-BBA2-3F6C65581401}"/>
              </a:ext>
            </a:extLst>
          </p:cNvPr>
          <p:cNvSpPr txBox="1"/>
          <p:nvPr/>
        </p:nvSpPr>
        <p:spPr>
          <a:xfrm>
            <a:off x="4572000" y="1693027"/>
            <a:ext cx="39261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600" dirty="0" err="1">
                <a:latin typeface="굴림" panose="020B0600000101010101" pitchFamily="50" charset="-127"/>
                <a:ea typeface="굴림" panose="020B0600000101010101" pitchFamily="50" charset="-127"/>
              </a:rPr>
              <a:t>스터디원</a:t>
            </a:r>
            <a:r>
              <a:rPr lang="ko-KR" altLang="en-US" sz="1600" dirty="0">
                <a:latin typeface="굴림" panose="020B0600000101010101" pitchFamily="50" charset="-127"/>
                <a:ea typeface="굴림" panose="020B0600000101010101" pitchFamily="50" charset="-127"/>
              </a:rPr>
              <a:t> 소개</a:t>
            </a:r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latin typeface="굴림" panose="020B0600000101010101" pitchFamily="50" charset="-127"/>
                <a:ea typeface="굴림" panose="020B0600000101010101" pitchFamily="50" charset="-127"/>
              </a:rPr>
              <a:t>스터디 진행 방안</a:t>
            </a:r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dirty="0">
                <a:latin typeface="굴림" panose="020B0600000101010101" pitchFamily="50" charset="-127"/>
                <a:ea typeface="굴림" panose="020B0600000101010101" pitchFamily="50" charset="-127"/>
              </a:rPr>
              <a:t>스터디 내용</a:t>
            </a:r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535E6C7-5077-4EDD-A88D-FDD74E67A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5526" y="1282276"/>
            <a:ext cx="2026834" cy="257894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1408975" y="306875"/>
            <a:ext cx="49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스터디원 소개 및 만남 인증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5238869" y="1871251"/>
            <a:ext cx="3186896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스터디원 1 : </a:t>
            </a:r>
            <a:r>
              <a:rPr lang="ko-KR" altLang="en-US" dirty="0" err="1">
                <a:latin typeface="굴림" panose="020B0600000101010101" pitchFamily="50" charset="-127"/>
                <a:ea typeface="문체부 돋음체" panose="020B0609000101010101" pitchFamily="49" charset="-127"/>
              </a:rPr>
              <a:t>김벼리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(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융합공학부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)</a:t>
            </a:r>
            <a:endParaRPr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스터디원 2 : </a:t>
            </a:r>
            <a:r>
              <a:rPr lang="ko-KR" altLang="en-US" dirty="0" err="1">
                <a:latin typeface="굴림" panose="020B0600000101010101" pitchFamily="50" charset="-127"/>
                <a:ea typeface="문체부 돋음체" panose="020B0609000101010101" pitchFamily="49" charset="-127"/>
              </a:rPr>
              <a:t>김찬호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(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응용통계학과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)</a:t>
            </a:r>
            <a:endParaRPr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스터디원 3 : </a:t>
            </a:r>
            <a:r>
              <a:rPr lang="ko-KR" altLang="en-US" dirty="0" err="1">
                <a:latin typeface="굴림" panose="020B0600000101010101" pitchFamily="50" charset="-127"/>
                <a:ea typeface="문체부 돋음체" panose="020B0609000101010101" pitchFamily="49" charset="-127"/>
              </a:rPr>
              <a:t>이성학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(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컴퓨터공학과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)</a:t>
            </a:r>
            <a:endParaRPr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굴림" panose="020B0600000101010101" pitchFamily="50" charset="-127"/>
                <a:ea typeface="문체부 돋음체" panose="020B0609000101010101" pitchFamily="49" charset="-127"/>
              </a:rPr>
              <a:t>스터디원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4 : 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정지원 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(</a:t>
            </a:r>
            <a:r>
              <a:rPr lang="ko-KR" altLang="en-US" dirty="0">
                <a:latin typeface="굴림" panose="020B0600000101010101" pitchFamily="50" charset="-127"/>
                <a:ea typeface="문체부 돋음체" panose="020B0609000101010101" pitchFamily="49" charset="-127"/>
              </a:rPr>
              <a:t>융합공학부</a:t>
            </a:r>
            <a:r>
              <a:rPr lang="en-US" altLang="ko-KR" dirty="0">
                <a:latin typeface="굴림" panose="020B0600000101010101" pitchFamily="50" charset="-127"/>
                <a:ea typeface="문체부 돋음체" panose="020B0609000101010101" pitchFamily="49" charset="-127"/>
              </a:rPr>
              <a:t>)</a:t>
            </a:r>
            <a:endParaRPr dirty="0">
              <a:latin typeface="굴림" panose="020B0600000101010101" pitchFamily="50" charset="-127"/>
              <a:ea typeface="문체부 돋음체" panose="020B0609000101010101" pitchFamily="49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4BB871-6795-4A51-B0A7-668A5E70032B}"/>
              </a:ext>
            </a:extLst>
          </p:cNvPr>
          <p:cNvSpPr/>
          <p:nvPr/>
        </p:nvSpPr>
        <p:spPr>
          <a:xfrm>
            <a:off x="1788572" y="1521868"/>
            <a:ext cx="2860160" cy="23915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634EF6A-E770-4ED9-AD94-15DDC448D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4303" y="1585812"/>
            <a:ext cx="2917697" cy="244266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진행 방안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9899CA-61EF-420A-86C9-77A5D279B73C}"/>
              </a:ext>
            </a:extLst>
          </p:cNvPr>
          <p:cNvSpPr txBox="1"/>
          <p:nvPr/>
        </p:nvSpPr>
        <p:spPr>
          <a:xfrm>
            <a:off x="1549653" y="1285275"/>
            <a:ext cx="424368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굴림" panose="020B0600000101010101" pitchFamily="50" charset="-127"/>
                <a:ea typeface="굴림" panose="020B0600000101010101" pitchFamily="50" charset="-127"/>
              </a:rPr>
              <a:t>When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: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월요일 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1:30 ~ 2:40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b="1" dirty="0">
                <a:latin typeface="굴림" panose="020B0600000101010101" pitchFamily="50" charset="-127"/>
                <a:ea typeface="굴림" panose="020B0600000101010101" pitchFamily="50" charset="-127"/>
              </a:rPr>
              <a:t>Where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: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학교 인근 카페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(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대면 스터디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</a:p>
          <a:p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b="1" dirty="0">
                <a:latin typeface="굴림" panose="020B0600000101010101" pitchFamily="50" charset="-127"/>
                <a:ea typeface="굴림" panose="020B0600000101010101" pitchFamily="50" charset="-127"/>
              </a:rPr>
              <a:t>What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: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해당 주차 </a:t>
            </a: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</a:rPr>
              <a:t>핸즈온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과제 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&amp;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코드 리뷰 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&amp; </a:t>
            </a:r>
            <a:r>
              <a:rPr lang="en-US" altLang="ko-KR" dirty="0" err="1">
                <a:latin typeface="굴림" panose="020B0600000101010101" pitchFamily="50" charset="-127"/>
                <a:ea typeface="굴림" panose="020B0600000101010101" pitchFamily="50" charset="-127"/>
              </a:rPr>
              <a:t>QnA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b="1" dirty="0">
                <a:latin typeface="굴림" panose="020B0600000101010101" pitchFamily="50" charset="-127"/>
                <a:ea typeface="굴림" panose="020B0600000101010101" pitchFamily="50" charset="-127"/>
              </a:rPr>
              <a:t>How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: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         1)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각자 소단원 별로 문제 출제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         2)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스터디 전 문제 풀기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         3)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문제 답 공유 및 코드 리뷰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ko-KR" altLang="en-US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내용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1C1C22-0DC1-4EC5-A26B-1D3EDA738D56}"/>
              </a:ext>
            </a:extLst>
          </p:cNvPr>
          <p:cNvSpPr txBox="1"/>
          <p:nvPr/>
        </p:nvSpPr>
        <p:spPr>
          <a:xfrm>
            <a:off x="1662547" y="1381192"/>
            <a:ext cx="510913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굴림" panose="020B0600000101010101" pitchFamily="50" charset="-127"/>
                <a:ea typeface="굴림" panose="020B0600000101010101" pitchFamily="50" charset="-127"/>
              </a:rPr>
              <a:t>첫 번째 스터디 </a:t>
            </a:r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  : </a:t>
            </a: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</a:rPr>
              <a:t>스터디원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소개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,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스터디 시간 및 진행 방향 논의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    </a:t>
            </a: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</a:rPr>
              <a:t>핸즈온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</a:rPr>
              <a:t>머신러닝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Chap.1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과제 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Q&amp;A</a:t>
            </a:r>
          </a:p>
          <a:p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600" dirty="0">
                <a:latin typeface="굴림" panose="020B0600000101010101" pitchFamily="50" charset="-127"/>
                <a:ea typeface="굴림" panose="020B0600000101010101" pitchFamily="50" charset="-127"/>
              </a:rPr>
              <a:t>두 번째 스터디</a:t>
            </a:r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16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  : </a:t>
            </a: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</a:rPr>
              <a:t>핸즈온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dirty="0" err="1">
                <a:latin typeface="굴림" panose="020B0600000101010101" pitchFamily="50" charset="-127"/>
                <a:ea typeface="굴림" panose="020B0600000101010101" pitchFamily="50" charset="-127"/>
              </a:rPr>
              <a:t>머신러닝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Chap.2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과제</a:t>
            </a:r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Q&amp;A</a:t>
            </a:r>
          </a:p>
          <a:p>
            <a:r>
              <a:rPr lang="en-US" altLang="ko-KR" dirty="0">
                <a:latin typeface="굴림" panose="020B0600000101010101" pitchFamily="50" charset="-127"/>
                <a:ea typeface="굴림" panose="020B0600000101010101" pitchFamily="50" charset="-127"/>
              </a:rPr>
              <a:t>     </a:t>
            </a:r>
            <a:r>
              <a:rPr lang="ko-KR" altLang="en-US" dirty="0">
                <a:latin typeface="굴림" panose="020B0600000101010101" pitchFamily="50" charset="-127"/>
                <a:ea typeface="굴림" panose="020B0600000101010101" pitchFamily="50" charset="-127"/>
              </a:rPr>
              <a:t>각자 출제한 문제 풀이</a:t>
            </a:r>
            <a:endParaRPr lang="en-US" altLang="ko-KR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0782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내용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7D8D97-CE20-42BC-AD73-421EAE51ED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0467" y="1285276"/>
            <a:ext cx="4454695" cy="1822405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87E910F-2467-4F49-9322-4D88CF4F44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1423" y="3352369"/>
            <a:ext cx="5855071" cy="87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208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1408975" y="306875"/>
            <a:ext cx="49794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스터디 내용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04CA340E-20A7-4A6A-B8F2-AF41A63F2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2546" y="1749270"/>
            <a:ext cx="6272912" cy="184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602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-37950"/>
            <a:ext cx="1181100" cy="5219400"/>
          </a:xfrm>
          <a:prstGeom prst="rect">
            <a:avLst/>
          </a:prstGeom>
          <a:solidFill>
            <a:srgbClr val="1926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16"/>
          <p:cNvCxnSpPr/>
          <p:nvPr/>
        </p:nvCxnSpPr>
        <p:spPr>
          <a:xfrm>
            <a:off x="172875" y="-37950"/>
            <a:ext cx="0" cy="218700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928700" y="3071650"/>
            <a:ext cx="3038475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3519128" y="1842334"/>
            <a:ext cx="3060715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2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THE END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감사합니다 </a:t>
            </a:r>
            <a:r>
              <a:rPr lang="ko-KR" altLang="en-US" sz="2000" dirty="0">
                <a:solidFill>
                  <a:srgbClr val="19264B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 </a:t>
            </a:r>
            <a:endParaRPr sz="2000" dirty="0">
              <a:solidFill>
                <a:srgbClr val="19264B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68659028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</Words>
  <Application>Microsoft Office PowerPoint</Application>
  <PresentationFormat>화면 슬라이드 쇼(16:9)</PresentationFormat>
  <Paragraphs>53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굴림</vt:lpstr>
      <vt:lpstr>NanumGothic ExtraBold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jjw7164@outlook.kr</cp:lastModifiedBy>
  <cp:revision>4</cp:revision>
  <dcterms:modified xsi:type="dcterms:W3CDTF">2022-03-21T12:55:13Z</dcterms:modified>
</cp:coreProperties>
</file>